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5" r:id="rId4"/>
    <p:sldId id="263" r:id="rId5"/>
    <p:sldId id="268" r:id="rId6"/>
    <p:sldId id="266" r:id="rId7"/>
    <p:sldId id="260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9/9/2010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9/9/2010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Getting SQL Service Broker Up </a:t>
            </a:r>
            <a:r>
              <a:rPr lang="en-US" smtClean="0"/>
              <a:t>and Running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Manager of Information Systems</a:t>
            </a:r>
          </a:p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SQL Server 2008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Conversation Priorities</a:t>
            </a:r>
          </a:p>
          <a:p>
            <a:r>
              <a:rPr lang="en-US" dirty="0" err="1" smtClean="0"/>
              <a:t>ssbdiagnose</a:t>
            </a:r>
            <a:r>
              <a:rPr lang="en-US" dirty="0" smtClean="0"/>
              <a:t> – command line app</a:t>
            </a:r>
          </a:p>
          <a:p>
            <a:r>
              <a:rPr lang="en-US" dirty="0" smtClean="0"/>
              <a:t>System Monitor Object and Performance Monitor Counters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28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</a:t>
            </a:r>
            <a:r>
              <a:rPr lang="en-US" sz="2400" dirty="0" smtClean="0"/>
              <a:t>://itke.techtarget.com/sql-server</a:t>
            </a:r>
            <a:r>
              <a:rPr lang="en-US" sz="2400" dirty="0" smtClean="0"/>
              <a:t>/</a:t>
            </a:r>
          </a:p>
          <a:p>
            <a:r>
              <a:rPr lang="en-US" sz="2400" dirty="0" smtClean="0"/>
              <a:t>http</a:t>
            </a:r>
            <a:r>
              <a:rPr lang="en-US" sz="2400" dirty="0" smtClean="0"/>
              <a:t>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mrdenny@mrdenny.com</a:t>
            </a:r>
            <a:endParaRPr lang="en-US" dirty="0" smtClean="0"/>
          </a:p>
          <a:p>
            <a:r>
              <a:rPr lang="en-US" dirty="0" smtClean="0"/>
              <a:t>http://itke.techtarget.com/sql-server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6172200"/>
            <a:ext cx="510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Please rate this session at http://speakerrate.com/mrdenny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630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301</TotalTime>
  <Words>204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SQL Server 2008 Resource Governor</vt:lpstr>
      <vt:lpstr>Getting SQL Service Broker Up and Running</vt:lpstr>
      <vt:lpstr>Service Broker Concepts</vt:lpstr>
      <vt:lpstr>Service Broker Concepts</vt:lpstr>
      <vt:lpstr>Important SSB Queries</vt:lpstr>
      <vt:lpstr>Changes in SQL Server 2008</vt:lpstr>
      <vt:lpstr>Demo…</vt:lpstr>
      <vt:lpstr>SQL Server Web Sites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Denny Cherry</cp:lastModifiedBy>
  <cp:revision>28</cp:revision>
  <dcterms:created xsi:type="dcterms:W3CDTF">2008-01-19T02:13:26Z</dcterms:created>
  <dcterms:modified xsi:type="dcterms:W3CDTF">2010-09-10T01:24:09Z</dcterms:modified>
</cp:coreProperties>
</file>